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60" r:id="rId3"/>
    <p:sldId id="261" r:id="rId4"/>
    <p:sldId id="262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439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0031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569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841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417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21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587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7861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42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922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37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52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044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069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8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507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64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AD1EC-6F60-4685-9660-D044AD9DD973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43A19-AC1D-4C49-B178-48E17CB63E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2540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361828-094B-0BF8-E739-10B0B4373B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/>
              <a:t>Analýza věcného záměru</a:t>
            </a:r>
            <a:br>
              <a:rPr lang="cs-CZ" dirty="0"/>
            </a:br>
            <a:r>
              <a:rPr lang="cs-CZ" sz="4400" dirty="0"/>
              <a:t>„Bankovní pošta“(Bašta)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B5B8CDC-8406-6DA8-C860-95993B9A18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 1.5.2023</a:t>
            </a:r>
          </a:p>
        </p:txBody>
      </p:sp>
      <p:pic>
        <p:nvPicPr>
          <p:cNvPr id="5" name="Grafický objekt 4" descr="Lupa">
            <a:extLst>
              <a:ext uri="{FF2B5EF4-FFF2-40B4-BE49-F238E27FC236}">
                <a16:creationId xmlns:a16="http://schemas.microsoft.com/office/drawing/2014/main" id="{254FBF9F-2A54-F5C7-67D5-6D51DF868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46672" y="398652"/>
            <a:ext cx="1830198" cy="183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899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2E5E62-73F9-C60D-CC3F-6452CC890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Vyjádření věcného záměru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71E437-BB71-1101-DC5B-322E2FD95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Cílem aktivity je analyzovat možnost nahrazení rušených poboček České pošty našimi bankovními pobočkami.</a:t>
            </a:r>
          </a:p>
        </p:txBody>
      </p:sp>
    </p:spTree>
    <p:extLst>
      <p:ext uri="{BB962C8B-B14F-4D97-AF65-F5344CB8AC3E}">
        <p14:creationId xmlns:p14="http://schemas.microsoft.com/office/powerpoint/2010/main" val="209702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2E5E62-73F9-C60D-CC3F-6452CC890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Výhody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71E437-BB71-1101-DC5B-322E2FD95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Zvýšení využití naší pobočkové sítě.</a:t>
            </a:r>
          </a:p>
          <a:p>
            <a:r>
              <a:rPr lang="cs-CZ" dirty="0"/>
              <a:t>Získání dodatečných příjmů.</a:t>
            </a:r>
          </a:p>
          <a:p>
            <a:r>
              <a:rPr lang="cs-CZ" dirty="0"/>
              <a:t>Nábor kvalifikovaných lidí z rušených pošt, neboť jsou to zpravidla prověření lidé s administrativními dovednostmi a místní znalostí.</a:t>
            </a:r>
          </a:p>
          <a:p>
            <a:r>
              <a:rPr lang="cs-CZ" dirty="0"/>
              <a:t>Přivedení nových zákazníků na naše pobočky, kde jim můžeme nabídnout další služby.</a:t>
            </a:r>
          </a:p>
          <a:p>
            <a:r>
              <a:rPr lang="cs-CZ" dirty="0"/>
              <a:t>Navázání kontaktů s místní samosprávou, která to bude (stejně jako občané) brát jako vstřícnost a pomoc jimi spravovanému území.</a:t>
            </a:r>
          </a:p>
        </p:txBody>
      </p:sp>
    </p:spTree>
    <p:extLst>
      <p:ext uri="{BB962C8B-B14F-4D97-AF65-F5344CB8AC3E}">
        <p14:creationId xmlns:p14="http://schemas.microsoft.com/office/powerpoint/2010/main" val="3257529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2E5E62-73F9-C60D-CC3F-6452CC890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Nevýhody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71E437-BB71-1101-DC5B-322E2FD95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Nutnost přizpůsobení pracovní doby pravidlům České pošty (tak jak to definuje program Partner a Partner+).</a:t>
            </a:r>
          </a:p>
          <a:p>
            <a:r>
              <a:rPr lang="cs-CZ" dirty="0"/>
              <a:t>Nemáme znalosti procesů České pošty (lze kompenzovat náborem jejich propuštěných zaměstnanců).</a:t>
            </a:r>
          </a:p>
          <a:p>
            <a:r>
              <a:rPr lang="cs-CZ" dirty="0"/>
              <a:t>Je nutná investice do poboček tak, aby splňovaly pravidla pro obsluhu klientů ČP.</a:t>
            </a:r>
          </a:p>
          <a:p>
            <a:r>
              <a:rPr lang="cs-CZ" dirty="0"/>
              <a:t>Je nutné implementovat nové aplikace (buď vlastní, nebo dodané ČP) a napojit je na stávající procesy.</a:t>
            </a:r>
          </a:p>
        </p:txBody>
      </p:sp>
    </p:spTree>
    <p:extLst>
      <p:ext uri="{BB962C8B-B14F-4D97-AF65-F5344CB8AC3E}">
        <p14:creationId xmlns:p14="http://schemas.microsoft.com/office/powerpoint/2010/main" val="1186448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791F7C-8A3F-AE4B-E14C-775EF6A7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Překrytí pobočkové sítě s rušenými bankovními pobočkami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2A69F2-87F8-323F-BDBE-DCD201B27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Naše pobočková síť se ve třiceti procentech přímo kryje s rušenými bankovními pobočkami.</a:t>
            </a:r>
          </a:p>
          <a:p>
            <a:r>
              <a:rPr lang="cs-CZ" dirty="0"/>
              <a:t>Ve zhruba dalších deseti případech může být naše pobočka přesunuta tak, aby pokryla další pobočky.</a:t>
            </a:r>
          </a:p>
          <a:p>
            <a:r>
              <a:rPr lang="cs-CZ" dirty="0"/>
              <a:t>V dalších případech (10-15%) lze dohodnout s Českou poštou, aby zrušila pobočku (která původně zrušena být neměla) v námi pokryté oblasti, místo jiné, kde </a:t>
            </a:r>
            <a:r>
              <a:rPr lang="cs-CZ"/>
              <a:t>pokrytí nemáme.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7421060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37</TotalTime>
  <Words>235</Words>
  <Application>Microsoft Office PowerPoint</Application>
  <PresentationFormat>Širokoúhlá obrazovka</PresentationFormat>
  <Paragraphs>19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Berlín</vt:lpstr>
      <vt:lpstr>Analýza věcného záměru „Bankovní pošta“(Bašta)</vt:lpstr>
      <vt:lpstr>Vyjádření věcného záměru</vt:lpstr>
      <vt:lpstr>Výhody</vt:lpstr>
      <vt:lpstr>Nevýhody</vt:lpstr>
      <vt:lpstr>Překrytí pobočkové sítě s rušenými bankovními pobočkami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pobočkové sítě</dc:title>
  <dc:creator>Petr Kalíš</dc:creator>
  <cp:lastModifiedBy>Petr Kalíš</cp:lastModifiedBy>
  <cp:revision>7</cp:revision>
  <dcterms:created xsi:type="dcterms:W3CDTF">2023-05-03T05:26:16Z</dcterms:created>
  <dcterms:modified xsi:type="dcterms:W3CDTF">2023-05-03T06:04:44Z</dcterms:modified>
</cp:coreProperties>
</file>